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98D6-6F11-4261-AB4E-A247E98061D8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C811-718E-4A92-A7A9-AEB0DBE53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98D6-6F11-4261-AB4E-A247E98061D8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C811-718E-4A92-A7A9-AEB0DBE53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98D6-6F11-4261-AB4E-A247E98061D8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C811-718E-4A92-A7A9-AEB0DBE53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98D6-6F11-4261-AB4E-A247E98061D8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C811-718E-4A92-A7A9-AEB0DBE53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98D6-6F11-4261-AB4E-A247E98061D8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C811-718E-4A92-A7A9-AEB0DBE53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98D6-6F11-4261-AB4E-A247E98061D8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C811-718E-4A92-A7A9-AEB0DBE53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98D6-6F11-4261-AB4E-A247E98061D8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C811-718E-4A92-A7A9-AEB0DBE53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98D6-6F11-4261-AB4E-A247E98061D8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C811-718E-4A92-A7A9-AEB0DBE53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98D6-6F11-4261-AB4E-A247E98061D8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C811-718E-4A92-A7A9-AEB0DBE53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98D6-6F11-4261-AB4E-A247E98061D8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C811-718E-4A92-A7A9-AEB0DBE53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98D6-6F11-4261-AB4E-A247E98061D8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C811-718E-4A92-A7A9-AEB0DBE53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98D6-6F11-4261-AB4E-A247E98061D8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EC811-718E-4A92-A7A9-AEB0DBE53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0ahUKEwjBuvbfgcrRAhVB2mMKHTKWAz4QjRwIBw&amp;url=https://www.pinterest.com/pin/397442735835757391/&amp;psig=AFQjCNFu5zU7x1JC2zcIqOya27S-HxjM9Q&amp;ust=148477098860624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rct=j&amp;q=&amp;esrc=s&amp;source=images&amp;cd=&amp;cad=rja&amp;uact=8&amp;ved=0ahUKEwj4sdrrgcrRAhVlImMKHacFCoMQjRwIBw&amp;url=https://www.pinterest.com/pin/297237644136229995/&amp;psig=AFQjCNFu5zU7x1JC2zcIqOya27S-HxjM9Q&amp;ust=148477098860624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Foil Snowflake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 Lesson in Symmetry and Relief Carving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Step Five: Brush black shoe polish across your artwork, then wipe away with a paper towel, giving the piece an “antique” look.</a:t>
            </a:r>
            <a:endParaRPr lang="en-US" sz="3600" dirty="0"/>
          </a:p>
        </p:txBody>
      </p:sp>
      <p:pic>
        <p:nvPicPr>
          <p:cNvPr id="4" name="Content Placeholder 3" descr="IMG_0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6675" y="2295525"/>
            <a:ext cx="4953000" cy="3714750"/>
          </a:xfrm>
        </p:spPr>
      </p:pic>
      <p:pic>
        <p:nvPicPr>
          <p:cNvPr id="5" name="Picture 4" descr="IMG_0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14850" y="2343150"/>
            <a:ext cx="47244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Here are some examples of symmetrical snowflake designs:</a:t>
            </a:r>
            <a:endParaRPr lang="en-US" sz="3600" dirty="0"/>
          </a:p>
        </p:txBody>
      </p:sp>
      <p:pic>
        <p:nvPicPr>
          <p:cNvPr id="4" name="Picture 3" descr="Snowflake_Designs_Single-350x2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799"/>
            <a:ext cx="7696200" cy="52721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2163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</a:t>
            </a:r>
            <a:r>
              <a:rPr lang="en-US" sz="4000" dirty="0" smtClean="0"/>
              <a:t>elief Sculpture – a method of sculpting where the sculpted elements remain attached to a solid background of the same material.</a:t>
            </a:r>
            <a:endParaRPr lang="en-US" sz="4000" dirty="0"/>
          </a:p>
        </p:txBody>
      </p:sp>
      <p:pic>
        <p:nvPicPr>
          <p:cNvPr id="1026" name="Picture 2" descr="C:\Users\Susie\Google Drive\Art Lessons\Foil Snowflake Art\Qajari_relie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819400"/>
            <a:ext cx="5120217" cy="38401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5908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It gives the impression that the sculpted material has been raised above the background.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30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relief sculptures can be categorized by </a:t>
            </a:r>
            <a:r>
              <a:rPr lang="en-US" b="1" i="1" dirty="0" smtClean="0"/>
              <a:t>high relief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30480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and </a:t>
            </a:r>
            <a:r>
              <a:rPr lang="en-US" sz="4000" b="1" i="1" dirty="0" smtClean="0"/>
              <a:t>low relief</a:t>
            </a:r>
            <a:endParaRPr lang="en-US" sz="4000" b="1" i="1" dirty="0"/>
          </a:p>
        </p:txBody>
      </p:sp>
      <p:pic>
        <p:nvPicPr>
          <p:cNvPr id="4" name="Picture 3" descr="French_-_Diptych_with_Scenes_from_the_Passion_of_Christ_-_Walters_71179_-_O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0"/>
            <a:ext cx="3742560" cy="3998940"/>
          </a:xfrm>
          <a:prstGeom prst="rect">
            <a:avLst/>
          </a:prstGeom>
        </p:spPr>
      </p:pic>
      <p:pic>
        <p:nvPicPr>
          <p:cNvPr id="5" name="Picture 4" descr="PupienusS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191000"/>
            <a:ext cx="2362200" cy="24360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Symmetry – the quality of being made up of similar parts on or around an axis.  In other words, if you were to draw a line through the center of your artwork, each side would mirror the other.  Symmetry is used often to achieve balance in art and architecture.</a:t>
            </a:r>
            <a:endParaRPr lang="en-US" sz="3200" dirty="0"/>
          </a:p>
        </p:txBody>
      </p:sp>
      <p:sp>
        <p:nvSpPr>
          <p:cNvPr id="2050" name="AutoShape 2" descr="Image result for symmetrical balance pictur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symmetrical balance pictur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57550"/>
            <a:ext cx="3886200" cy="2914651"/>
          </a:xfrm>
          <a:prstGeom prst="rect">
            <a:avLst/>
          </a:prstGeom>
          <a:noFill/>
        </p:spPr>
      </p:pic>
      <p:pic>
        <p:nvPicPr>
          <p:cNvPr id="2054" name="Picture 6" descr="Image result for symmetrical balance pictur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276600"/>
            <a:ext cx="2247900" cy="3314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475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Snowflakes, though not perfectly symmetrical when found in nature, are a good example of symmetry in art.  We will create our own relief sculpture of a snowflake to develop our sense of symmetry.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7412" name="Picture 4" descr="http://bridges1.mathlearningcenter.org/files/images/blog_images/snowf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400"/>
            <a:ext cx="1428750" cy="1647825"/>
          </a:xfrm>
          <a:prstGeom prst="rect">
            <a:avLst/>
          </a:prstGeom>
          <a:noFill/>
        </p:spPr>
      </p:pic>
      <p:pic>
        <p:nvPicPr>
          <p:cNvPr id="17414" name="Picture 6" descr="https://media.wnyc.org/media/photologue/images/9c/01_snowflak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085380"/>
            <a:ext cx="2190750" cy="2410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One: Take your piece of foil and bend the edges over the piece of cardboard.</a:t>
            </a:r>
            <a:endParaRPr lang="en-US" dirty="0"/>
          </a:p>
        </p:txBody>
      </p:sp>
      <p:pic>
        <p:nvPicPr>
          <p:cNvPr id="4" name="Content Placeholder 3" descr="IMG_0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752476" y="1708545"/>
            <a:ext cx="3143251" cy="4191001"/>
          </a:xfrm>
        </p:spPr>
      </p:pic>
      <p:pic>
        <p:nvPicPr>
          <p:cNvPr id="5" name="Picture 4" descr="IMG_0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62550" y="1771650"/>
            <a:ext cx="30861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638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will give you a 5X5 inch square within which to “carve” your snowflake.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6202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Step Two: Place your foil silver side down on the cardboard and, working from the center toward the outer edges, use a stylus to gently draw a symmetrical design of a snowflake.</a:t>
            </a:r>
            <a:endParaRPr lang="en-US" sz="3600" dirty="0"/>
          </a:p>
        </p:txBody>
      </p:sp>
      <p:pic>
        <p:nvPicPr>
          <p:cNvPr id="4" name="Content Placeholder 3" descr="IMG_0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762000"/>
            <a:ext cx="3924300" cy="523240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6126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Three:  Turn your foil over and use the stylus to press outward on areas within your snowflake design.  This will give the snowflake a raised or “relief” effect.</a:t>
            </a:r>
            <a:endParaRPr lang="en-US" dirty="0"/>
          </a:p>
        </p:txBody>
      </p:sp>
      <p:pic>
        <p:nvPicPr>
          <p:cNvPr id="4" name="Content Placeholder 3" descr="IMG_0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" y="690564"/>
            <a:ext cx="4076700" cy="5435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Step Four: Turning the foil over (colored side up), fold each edge over so that you have a contrasting edge to “frame” your snowflake.</a:t>
            </a:r>
            <a:endParaRPr lang="en-US" sz="3600" dirty="0"/>
          </a:p>
        </p:txBody>
      </p:sp>
      <p:pic>
        <p:nvPicPr>
          <p:cNvPr id="4" name="Content Placeholder 3" descr="IMG_0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600199" y="2114549"/>
            <a:ext cx="5958416" cy="44688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300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Foil Snowflake Art</vt:lpstr>
      <vt:lpstr> Relief Sculpture – a method of sculpting where the sculpted elements remain attached to a solid background of the same material.</vt:lpstr>
      <vt:lpstr>Most relief sculptures can be categorized by high relief</vt:lpstr>
      <vt:lpstr>Symmetry – the quality of being made up of similar parts on or around an axis.  In other words, if you were to draw a line through the center of your artwork, each side would mirror the other.  Symmetry is used often to achieve balance in art and architecture.</vt:lpstr>
      <vt:lpstr>Snowflakes, though not perfectly symmetrical when found in nature, are a good example of symmetry in art.  We will create our own relief sculpture of a snowflake to develop our sense of symmetry. </vt:lpstr>
      <vt:lpstr>Step One: Take your piece of foil and bend the edges over the piece of cardboard.</vt:lpstr>
      <vt:lpstr>Step Two: Place your foil silver side down on the cardboard and, working from the center toward the outer edges, use a stylus to gently draw a symmetrical design of a snowflake.</vt:lpstr>
      <vt:lpstr>Step Three:  Turn your foil over and use the stylus to press outward on areas within your snowflake design.  This will give the snowflake a raised or “relief” effect.</vt:lpstr>
      <vt:lpstr>Step Four: Turning the foil over (colored side up), fold each edge over so that you have a contrasting edge to “frame” your snowflake.</vt:lpstr>
      <vt:lpstr>Step Five: Brush black shoe polish across your artwork, then wipe away with a paper towel, giving the piece an “antique” look.</vt:lpstr>
      <vt:lpstr>Here are some examples of symmetrical snowflake designs: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Foil Snowflake Art</dc:title>
  <dc:creator>Susie Egbert</dc:creator>
  <cp:lastModifiedBy>Susie Egbert</cp:lastModifiedBy>
  <cp:revision>7</cp:revision>
  <dcterms:created xsi:type="dcterms:W3CDTF">2017-01-17T20:02:00Z</dcterms:created>
  <dcterms:modified xsi:type="dcterms:W3CDTF">2017-01-19T18:50:46Z</dcterms:modified>
</cp:coreProperties>
</file>