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80DF-FA5E-4264-B6E9-D47AB6ACBE79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C2EC-A1AC-4021-BD7B-4A0F826D17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354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l="5000" t="6667" r="6250" b="13333"/>
          <a:stretch>
            <a:fillRect/>
          </a:stretch>
        </p:blipFill>
        <p:spPr>
          <a:xfrm rot="5400000">
            <a:off x="1416049" y="1254126"/>
            <a:ext cx="6311901" cy="4267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Algerian" pitchFamily="82" charset="0"/>
              </a:rPr>
              <a:t>Holiday Pointillism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 the style of Georges Seurat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22860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Summary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IMG_2347.JPG"/>
          <p:cNvPicPr>
            <a:picLocks noChangeAspect="1"/>
          </p:cNvPicPr>
          <p:nvPr/>
        </p:nvPicPr>
        <p:blipFill>
          <a:blip r:embed="rId2" cstate="print">
            <a:lum bright="-5000" contrast="17000"/>
          </a:blip>
          <a:stretch>
            <a:fillRect/>
          </a:stretch>
        </p:blipFill>
        <p:spPr>
          <a:xfrm rot="5400000">
            <a:off x="76200" y="609600"/>
            <a:ext cx="3048000" cy="2286000"/>
          </a:xfrm>
          <a:prstGeom prst="rect">
            <a:avLst/>
          </a:prstGeom>
        </p:spPr>
      </p:pic>
      <p:pic>
        <p:nvPicPr>
          <p:cNvPr id="5" name="Picture 4" descr="IMG_2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48000" y="914400"/>
            <a:ext cx="3048000" cy="2286000"/>
          </a:xfrm>
          <a:prstGeom prst="rect">
            <a:avLst/>
          </a:prstGeom>
        </p:spPr>
      </p:pic>
      <p:pic>
        <p:nvPicPr>
          <p:cNvPr id="6" name="Picture 5" descr="IMG_2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18200" y="635000"/>
            <a:ext cx="3251200" cy="2438400"/>
          </a:xfrm>
          <a:prstGeom prst="rect">
            <a:avLst/>
          </a:prstGeom>
        </p:spPr>
      </p:pic>
      <p:pic>
        <p:nvPicPr>
          <p:cNvPr id="7" name="Picture 6" descr="IMG_2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23825" y="3838575"/>
            <a:ext cx="3276600" cy="2457450"/>
          </a:xfrm>
          <a:prstGeom prst="rect">
            <a:avLst/>
          </a:prstGeom>
        </p:spPr>
      </p:pic>
      <p:pic>
        <p:nvPicPr>
          <p:cNvPr id="8" name="Picture 7" descr="IMG_23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022600" y="4013200"/>
            <a:ext cx="3251200" cy="2438400"/>
          </a:xfrm>
          <a:prstGeom prst="rect">
            <a:avLst/>
          </a:prstGeom>
        </p:spPr>
      </p:pic>
      <p:pic>
        <p:nvPicPr>
          <p:cNvPr id="9" name="Picture 8" descr="IMG_23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000750" y="4057650"/>
            <a:ext cx="3200400" cy="2400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143000"/>
            <a:ext cx="696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1524000"/>
            <a:ext cx="696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1524000"/>
            <a:ext cx="696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495800"/>
            <a:ext cx="696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1200" y="4648200"/>
            <a:ext cx="696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5600" y="4572000"/>
            <a:ext cx="696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3230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Just as Georges Seurat used tiny dots of paint to force the eye to “blend” the colors together, we will use the same method called Pointillism to create a holiday-style painting.</a:t>
            </a:r>
            <a:endParaRPr lang="en-US" dirty="0"/>
          </a:p>
        </p:txBody>
      </p:sp>
      <p:pic>
        <p:nvPicPr>
          <p:cNvPr id="4" name="Content Placeholder 3" descr="georges_seurat_a_sunday_on_the_grande_jatte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3429000"/>
            <a:ext cx="4744484" cy="31877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733800" cy="6705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One: Lightly draw a </a:t>
            </a:r>
            <a:r>
              <a:rPr lang="en-US" b="1" i="1" u="sng" dirty="0" smtClean="0"/>
              <a:t>simple</a:t>
            </a:r>
            <a:r>
              <a:rPr lang="en-US" dirty="0" smtClean="0"/>
              <a:t> outline of a holiday symbol (star, tree, wreath, menorah, etc.)  It should take up most of your paper.</a:t>
            </a:r>
            <a:endParaRPr lang="en-US" dirty="0"/>
          </a:p>
        </p:txBody>
      </p:sp>
      <p:pic>
        <p:nvPicPr>
          <p:cNvPr id="4" name="Content Placeholder 3" descr="IMG_2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74675" y="1031875"/>
            <a:ext cx="6426201" cy="48196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733800" cy="6705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two: Dip a cotton swab in paint and begin filling in your drawing, painting the small details first.  For example, the lights and decorations on the Christmas tree.</a:t>
            </a:r>
            <a:endParaRPr lang="en-US" sz="3600" dirty="0"/>
          </a:p>
        </p:txBody>
      </p:sp>
      <p:pic>
        <p:nvPicPr>
          <p:cNvPr id="4" name="Content Placeholder 3" descr="IMG_2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87472" y="1236927"/>
            <a:ext cx="6237817" cy="46783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Add more details, if necessary.</a:t>
            </a:r>
            <a:endParaRPr lang="en-US" dirty="0"/>
          </a:p>
        </p:txBody>
      </p:sp>
      <p:pic>
        <p:nvPicPr>
          <p:cNvPr id="4" name="Content Placeholder 3" descr="IMG_2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67536" y="1685264"/>
            <a:ext cx="5557308" cy="41679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810000" cy="6354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three: Pick a color to use as the main color to fill in your drawing.  Using a cotton swab, apply dots of this color to the picture. </a:t>
            </a:r>
            <a:endParaRPr lang="en-US" dirty="0"/>
          </a:p>
        </p:txBody>
      </p:sp>
      <p:pic>
        <p:nvPicPr>
          <p:cNvPr id="4" name="Content Placeholder 3" descr="IMG_2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93700" y="1079500"/>
            <a:ext cx="6197600" cy="4648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038600" cy="6248400"/>
          </a:xfrm>
        </p:spPr>
        <p:txBody>
          <a:bodyPr/>
          <a:lstStyle/>
          <a:p>
            <a:r>
              <a:rPr lang="en-US" dirty="0" smtClean="0"/>
              <a:t>Step Four: Fill the white spaces in with varying shades of color.</a:t>
            </a:r>
            <a:endParaRPr lang="en-US" dirty="0"/>
          </a:p>
        </p:txBody>
      </p:sp>
      <p:pic>
        <p:nvPicPr>
          <p:cNvPr id="4" name="Content Placeholder 3" descr="IMG_2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665273" y="1211527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6278562"/>
          </a:xfrm>
        </p:spPr>
        <p:txBody>
          <a:bodyPr/>
          <a:lstStyle/>
          <a:p>
            <a:r>
              <a:rPr lang="en-US" dirty="0" smtClean="0"/>
              <a:t>Step Five: Fill in the rest of the details of the drawing with your chosen color(s) of paint.</a:t>
            </a:r>
            <a:endParaRPr lang="en-US" dirty="0"/>
          </a:p>
        </p:txBody>
      </p:sp>
      <p:pic>
        <p:nvPicPr>
          <p:cNvPr id="4" name="Content Placeholder 3" descr="IMG_2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60387" y="1162050"/>
            <a:ext cx="6248400" cy="46863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six: Fill in the background with varying shades of a contrasting color of paint.</a:t>
            </a:r>
            <a:endParaRPr lang="en-US" dirty="0"/>
          </a:p>
        </p:txBody>
      </p:sp>
      <p:pic>
        <p:nvPicPr>
          <p:cNvPr id="4" name="Content Placeholder 3" descr="IMG_2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02214" y="2371096"/>
            <a:ext cx="5127890" cy="384591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208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Holiday Pointillism</vt:lpstr>
      <vt:lpstr>Just as Georges Seurat used tiny dots of paint to force the eye to “blend” the colors together, we will use the same method called Pointillism to create a holiday-style painting.</vt:lpstr>
      <vt:lpstr>Step One: Lightly draw a simple outline of a holiday symbol (star, tree, wreath, menorah, etc.)  It should take up most of your paper.</vt:lpstr>
      <vt:lpstr>Step two: Dip a cotton swab in paint and begin filling in your drawing, painting the small details first.  For example, the lights and decorations on the Christmas tree.</vt:lpstr>
      <vt:lpstr>Add more details, if necessary.</vt:lpstr>
      <vt:lpstr>Step three: Pick a color to use as the main color to fill in your drawing.  Using a cotton swab, apply dots of this color to the picture. </vt:lpstr>
      <vt:lpstr>Step Four: Fill the white spaces in with varying shades of color.</vt:lpstr>
      <vt:lpstr>Step Five: Fill in the rest of the details of the drawing with your chosen color(s) of paint.</vt:lpstr>
      <vt:lpstr>Step six: Fill in the background with varying shades of a contrasting color of paint.</vt:lpstr>
      <vt:lpstr>Summary: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Pointillism</dc:title>
  <dc:creator>Susie Egbert</dc:creator>
  <cp:lastModifiedBy>Susie Egbert</cp:lastModifiedBy>
  <cp:revision>1</cp:revision>
  <dcterms:created xsi:type="dcterms:W3CDTF">2017-12-07T20:16:57Z</dcterms:created>
  <dcterms:modified xsi:type="dcterms:W3CDTF">2017-12-07T21:13:58Z</dcterms:modified>
</cp:coreProperties>
</file>