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3413-59EA-41B2-BEAD-23A67C430CF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E182-5126-4DE3-B107-16765EB3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3413-59EA-41B2-BEAD-23A67C430CF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E182-5126-4DE3-B107-16765EB3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3413-59EA-41B2-BEAD-23A67C430CF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E182-5126-4DE3-B107-16765EB3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3413-59EA-41B2-BEAD-23A67C430CF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E182-5126-4DE3-B107-16765EB3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3413-59EA-41B2-BEAD-23A67C430CF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E182-5126-4DE3-B107-16765EB3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3413-59EA-41B2-BEAD-23A67C430CF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E182-5126-4DE3-B107-16765EB3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3413-59EA-41B2-BEAD-23A67C430CF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E182-5126-4DE3-B107-16765EB3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3413-59EA-41B2-BEAD-23A67C430CF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E182-5126-4DE3-B107-16765EB3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3413-59EA-41B2-BEAD-23A67C430CF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E182-5126-4DE3-B107-16765EB3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3413-59EA-41B2-BEAD-23A67C430CF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E182-5126-4DE3-B107-16765EB3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3413-59EA-41B2-BEAD-23A67C430CF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E182-5126-4DE3-B107-16765EB324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3413-59EA-41B2-BEAD-23A67C430CF3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E182-5126-4DE3-B107-16765EB324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sh print.jpg"/>
          <p:cNvPicPr>
            <a:picLocks noChangeAspect="1"/>
          </p:cNvPicPr>
          <p:nvPr/>
        </p:nvPicPr>
        <p:blipFill>
          <a:blip r:embed="rId2" cstate="print">
            <a:lum bright="20000" contrast="-40000"/>
          </a:blip>
          <a:stretch>
            <a:fillRect/>
          </a:stretch>
        </p:blipFill>
        <p:spPr>
          <a:xfrm>
            <a:off x="457200" y="609600"/>
            <a:ext cx="8305800" cy="5661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Sea Life Print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your stick to “draw” an outline of a fish.  Keep it simple – save the details for later.</a:t>
            </a:r>
            <a:endParaRPr lang="en-US" dirty="0"/>
          </a:p>
        </p:txBody>
      </p:sp>
      <p:pic>
        <p:nvPicPr>
          <p:cNvPr id="4" name="Content Placeholder 3" descr="IMG_5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1336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90800" cy="6278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Roll out ink onto the foam and place foam on your paper.  Press firmly across the entire paper.</a:t>
            </a:r>
            <a:endParaRPr lang="en-US" dirty="0"/>
          </a:p>
        </p:txBody>
      </p:sp>
      <p:pic>
        <p:nvPicPr>
          <p:cNvPr id="4" name="Content Placeholder 3" descr="IMG_5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8600" y="152400"/>
            <a:ext cx="4332817" cy="3249613"/>
          </a:xfrm>
        </p:spPr>
      </p:pic>
      <p:pic>
        <p:nvPicPr>
          <p:cNvPr id="5" name="Picture 4" descr="IMG_5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581400"/>
            <a:ext cx="4267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74638"/>
            <a:ext cx="2362200" cy="6354762"/>
          </a:xfrm>
        </p:spPr>
        <p:txBody>
          <a:bodyPr>
            <a:normAutofit/>
          </a:bodyPr>
          <a:lstStyle/>
          <a:p>
            <a:r>
              <a:rPr lang="en-US" dirty="0" smtClean="0"/>
              <a:t>Separate the foam from the paper and wipe excess ink from the foam.</a:t>
            </a:r>
            <a:endParaRPr lang="en-US" dirty="0"/>
          </a:p>
        </p:txBody>
      </p:sp>
      <p:pic>
        <p:nvPicPr>
          <p:cNvPr id="4" name="Content Placeholder 3" descr="IMG_56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"/>
            <a:ext cx="4592109" cy="3444082"/>
          </a:xfrm>
        </p:spPr>
      </p:pic>
      <p:pic>
        <p:nvPicPr>
          <p:cNvPr id="5" name="Picture 4" descr="IMG_5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Use stick to add details to your drawing.  Then, use scissors to cut it out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IMG_56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600200" y="19050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a brayer, apply an even coat of black paint to the foam.</a:t>
            </a:r>
            <a:endParaRPr lang="en-US" dirty="0"/>
          </a:p>
        </p:txBody>
      </p:sp>
      <p:pic>
        <p:nvPicPr>
          <p:cNvPr id="4" name="Content Placeholder 3" descr="IMG_5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24200" cy="6354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Carefully line up the foam with your original print and place face down.  Press firmly and then remove foam from the paper.</a:t>
            </a:r>
            <a:endParaRPr lang="en-US" dirty="0"/>
          </a:p>
        </p:txBody>
      </p:sp>
      <p:pic>
        <p:nvPicPr>
          <p:cNvPr id="4" name="Content Placeholder 3" descr="IMG_56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190500"/>
            <a:ext cx="4459817" cy="3344863"/>
          </a:xfrm>
        </p:spPr>
      </p:pic>
      <p:pic>
        <p:nvPicPr>
          <p:cNvPr id="5" name="Picture 4" descr="IMG_5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600450"/>
            <a:ext cx="4343400" cy="3257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117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Sea Life Print</vt:lpstr>
      <vt:lpstr>Use your stick to “draw” an outline of a fish.  Keep it simple – save the details for later.</vt:lpstr>
      <vt:lpstr>Roll out ink onto the foam and place foam on your paper.  Press firmly across the entire paper.</vt:lpstr>
      <vt:lpstr>Separate the foam from the paper and wipe excess ink from the foam.</vt:lpstr>
      <vt:lpstr>Use stick to add details to your drawing.  Then, use scissors to cut it out.</vt:lpstr>
      <vt:lpstr>Using a brayer, apply an even coat of black paint to the foam.</vt:lpstr>
      <vt:lpstr>Carefully line up the foam with your original print and place face down.  Press firmly and then remove foam from the paper.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Life Print</dc:title>
  <dc:creator>Susie Egbert</dc:creator>
  <cp:lastModifiedBy>Susie Egbert</cp:lastModifiedBy>
  <cp:revision>1</cp:revision>
  <dcterms:created xsi:type="dcterms:W3CDTF">2019-01-23T05:11:05Z</dcterms:created>
  <dcterms:modified xsi:type="dcterms:W3CDTF">2019-01-23T05:38:33Z</dcterms:modified>
</cp:coreProperties>
</file>